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8" r:id="rId12"/>
    <p:sldId id="267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>
        <p:scale>
          <a:sx n="81" d="100"/>
          <a:sy n="81" d="100"/>
        </p:scale>
        <p:origin x="-3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A204800-45A6-4518-A3F1-805039682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27586D8E-D1EC-4DE4-B14E-35CB568D0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0694702-CCC7-4386-829E-98078F45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1331E59-85C7-47C0-BD5E-896B10DE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4BECFBF-48ED-4F02-91C8-98EA6834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2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B5253CD-F5CD-48CD-AAEA-22E2675E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DB587BD5-A4EB-47B5-A7AD-CCF3EF25D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8C144E5-7FE9-40C9-8CCC-FBF561AB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50EB68-D8A3-4A77-821F-CF75B088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66EDE91-1018-4C7E-8C4D-71682D45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1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07A0CE7C-1D86-40A0-9C1E-16D8C3ACE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547DF794-9842-4EA3-8C3C-C5FECD4AD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D4E6CE3-FBC2-4AEB-9AFF-39BA40A4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61F83DC-23D6-499B-B1FA-514B0A36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3BA4B2F-C02C-4CB9-A744-24253F7B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0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D47620-85B3-4550-8367-F016271F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0FBE86-DE13-4F7C-AE1C-146119FF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18D591C-5157-4C63-9A97-9F6437F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58E2E29-C2F1-488B-876A-DA955520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6605A38-F2C3-43D2-858B-B91C8519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4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654D160-ACF5-4A57-9EFF-8C088FBA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769C55D-DEF9-45FD-A06A-ABA37E20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AEF1296-A4FD-4DA1-8895-66F20F6E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A757B60-BE78-4061-99A9-4551101D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0C444B0-48B7-4352-8F45-A6B2C970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0999C4-CAE7-4D67-80E8-61C64D68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BF94D09-837A-455E-A458-1BD42D44A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36696F9-847F-4640-8461-10C24A8DB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813D701-AA2F-48CE-B161-45C2A9F0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D349DF3-1F57-439B-A29B-CACEB830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87B7DA5-4D5E-48EE-89E5-F772FCCE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8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1EE7867-8586-416B-B205-31255D69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2943298-E58B-4F40-8D7C-F159B67D7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009633E-EE77-4A92-866F-77724FE8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5494B421-7922-4F77-B54D-4F25A380E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BF1E4AF6-7245-494C-900D-3DE1F748E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71EE7D40-AC43-4C6F-8669-F2DE04D4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4FE3F7E4-5689-48EF-97C2-F746C666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948E01A-3FF4-40AD-BA2A-8CFD4262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9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85A5170-538D-4AB6-9DD1-249B8809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E6F1A433-BE9F-43F2-BE6D-BA5478EE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1FE58963-431D-4BE6-BA7A-6DB8ACC1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17ECD9CE-D4F9-4014-B1D1-20F10615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5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12F8B3F-3949-4078-85B8-1F0683B1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0B2930BB-F409-453C-A7BB-2034FB0E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E6F1FF4-3990-4535-B491-1E82E3AD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5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B986875-9340-46AE-AB5B-F1D80867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B4E4283-2EA5-4F71-806F-F66DD8DF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66EE588-531A-4293-9F87-DC5453C1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C21589D-E35C-4574-A156-09A61ABC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AC0A801F-8441-4D22-9ABB-AF48F02E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547ABD8-66E4-49A0-A6D0-56D812A6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5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05F10A9-4399-445E-AF9D-5603211E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3B615A23-1D44-46C5-9313-D9D43E61A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3C5DB8E-BD82-45B2-BA07-DCD666D7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478C256-C4DD-400D-89C8-A93D403D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3314501-65CA-4B85-AFAD-FCAAA83D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E580776-D2E6-400C-A17C-76D685BD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0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A07153DC-B720-48C2-8E52-45794482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449F52A-6345-4D98-9F59-EBDF8C63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8C89A44-55A3-4980-8C35-223BD61B4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04CD-8D6A-45FC-81A5-2350931C6233}" type="datetimeFigureOut">
              <a:rPr lang="hu-HU" smtClean="0"/>
              <a:t>2020.12.12.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213F5CA-D08A-43FB-93F3-7B3CDFF52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2B76991-4994-480D-8D77-859E204AF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42DC-7C07-4156-B583-44A26D905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7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4EF63C9-AA35-41F5-9504-739ADDB7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087" y="771489"/>
            <a:ext cx="9891822" cy="134439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FF0000"/>
                </a:solidFill>
                <a:latin typeface="Comic Sans MS" panose="030F0702030302020204" pitchFamily="66" charset="0"/>
              </a:rPr>
              <a:t>Kell - szabad – nem szabad…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3EF7D24-36D8-4CEE-9A35-F96767893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728" y="2432457"/>
            <a:ext cx="10430539" cy="1655762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00B050"/>
                </a:solidFill>
              </a:rPr>
              <a:t>Amit tudnod kell, ha kerékpárral közlekedsz!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B77D468-70A3-4D00-B391-C8EB6C513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3" y="3280162"/>
            <a:ext cx="3619047" cy="280634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A39951F-E7AA-4893-B8D7-6EA44A59C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5" y="4257675"/>
            <a:ext cx="3571875" cy="2600325"/>
          </a:xfrm>
          <a:prstGeom prst="rect">
            <a:avLst/>
          </a:prstGeom>
        </p:spPr>
      </p:pic>
      <p:pic>
        <p:nvPicPr>
          <p:cNvPr id="8" name="Cover - Patrick Patrikios">
            <a:hlinkClick r:id="" action="ppaction://media"/>
            <a:extLst>
              <a:ext uri="{FF2B5EF4-FFF2-40B4-BE49-F238E27FC236}">
                <a16:creationId xmlns:a16="http://schemas.microsoft.com/office/drawing/2014/main" xmlns="" id="{1F1BEE60-E882-4DD3-8ED4-0EBBA93EE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9959A307-A028-46EB-A51E-7E20A634F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HOL NEM KERÉKPÁROZHATSZ?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87"/>
            <a:ext cx="10572750" cy="4972188"/>
          </a:xfrm>
        </p:spPr>
        <p:txBody>
          <a:bodyPr>
            <a:normAutofit fontScale="92500" lnSpcReduction="20000"/>
          </a:bodyPr>
          <a:lstStyle/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Járdán</a:t>
            </a:r>
          </a:p>
          <a:p>
            <a:pPr marL="0" indent="0">
              <a:buNone/>
            </a:pPr>
            <a:r>
              <a:rPr lang="hu-HU" i="1" dirty="0"/>
              <a:t>tilos kerékpározni! Kivétel a 12 évnél fiatalabb gyerekek </a:t>
            </a:r>
            <a:r>
              <a:rPr lang="hu-HU" i="1" dirty="0" err="1"/>
              <a:t>főútvonalmellett</a:t>
            </a:r>
            <a:r>
              <a:rPr lang="hu-HU" i="1" dirty="0"/>
              <a:t>, illetve lakott területen olyan út mellett, ahol az úttest kerékpáros közlekedésre alkalmatlan. Csak a gyalogos forgalom zavarása nélkül és legfeljebb 10 km/óra sebességgel közlekedhetsz!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Gyalogúton</a:t>
            </a:r>
          </a:p>
          <a:p>
            <a:pPr marL="0" indent="0">
              <a:buNone/>
            </a:pPr>
            <a:r>
              <a:rPr lang="hu-HU" i="1" dirty="0"/>
              <a:t>ha egyéb tábla ezt nem engedélyezi, akkor tilos kerékpározni.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Gyalogos zónában</a:t>
            </a:r>
          </a:p>
          <a:p>
            <a:pPr marL="0" indent="0">
              <a:buNone/>
            </a:pPr>
            <a:r>
              <a:rPr lang="hu-HU" i="1" dirty="0"/>
              <a:t>ha  tábla nem engedélyezi, a gyalogos zónában. (Ha a tábla csak bizonyos időszakokban tiltja a behajtást, akkor a többi időszakban legfeljebb 10 km/h sebességgel kerékpározhatsz.)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i="1" dirty="0"/>
              <a:t>A kerékpárt tolni mindig szabad.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68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A463AA50-AFD9-4D14-A7C8-8C312159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HOL NEM KERÉKPÁROZHATSZ?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797013"/>
            <a:ext cx="10572750" cy="4229928"/>
          </a:xfrm>
        </p:spPr>
        <p:txBody>
          <a:bodyPr>
            <a:normAutofit/>
          </a:bodyPr>
          <a:lstStyle/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 Autópályán és autóúton!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Kerékpárral behajtani tilos táblánál (tolni szabad).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Mindkét irányból behajtani tilos táblánál, kivéve, ha kiegészítő tábla engedélyezi a kerékpáros, busz vagy taxiforgalmat.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Behajtani tilos táblánál! (</a:t>
            </a:r>
            <a:r>
              <a:rPr lang="hu-HU" i="1" dirty="0"/>
              <a:t>Egyirányú utcában a forgalommal szemben, kivéve,  ha kiegészítő tábla ezt megengedi amely esetben az úttest jobb oldalán kell haladni kerékpárral, illetve felfestett kerékpársávon, ha van.)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Buszsávban, kivéve ha ezt külön táblán nem engedélyezik. 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endParaRPr lang="hu-HU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0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HOL NEM KERÉKPÁROZHATSZ?</a:t>
            </a:r>
          </a:p>
        </p:txBody>
      </p:sp>
      <p:pic>
        <p:nvPicPr>
          <p:cNvPr id="4" name="kep2" descr="HOL TILOS KERÉKPÁROZNI?">
            <a:extLst>
              <a:ext uri="{FF2B5EF4-FFF2-40B4-BE49-F238E27FC236}">
                <a16:creationId xmlns:a16="http://schemas.microsoft.com/office/drawing/2014/main" xmlns="" id="{63044B2E-617F-478C-9107-74AB744161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3" y="2057400"/>
            <a:ext cx="10710407" cy="225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AD22679-A712-4C72-9390-DF08E481C2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86916" y="4742121"/>
            <a:ext cx="1818168" cy="1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HOL NEM KERÉKPÁROZHATSZ?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797013"/>
            <a:ext cx="10572750" cy="4229928"/>
          </a:xfrm>
        </p:spPr>
        <p:txBody>
          <a:bodyPr>
            <a:normAutofit/>
          </a:bodyPr>
          <a:lstStyle/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Zebrán!</a:t>
            </a:r>
            <a:endParaRPr lang="hu-HU" i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EF77E8C-DDD6-4E6B-82FF-6AD02A6D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04" y="1797013"/>
            <a:ext cx="4567791" cy="44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8391F329-B853-473B-B9BD-CD1137F18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FFC000"/>
                </a:solidFill>
              </a:rPr>
              <a:t>NÉHÁNY ARANYSZABÁLY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45" y="1414129"/>
            <a:ext cx="10655595" cy="5078745"/>
          </a:xfrm>
        </p:spPr>
        <p:txBody>
          <a:bodyPr>
            <a:normAutofit fontScale="85000" lnSpcReduction="20000"/>
          </a:bodyPr>
          <a:lstStyle/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Ne hallgass zenét, ne telefonálj kerékpározás közben!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/>
              <a:t>Hallgatózz</a:t>
            </a:r>
            <a:r>
              <a:rPr lang="hu-HU" dirty="0"/>
              <a:t> a hátad mögé!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Jelezd a kanyarodást! Nem ciki integetni!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Nézz hátra, mielőtt balra kanyarodsz!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Ne engedd el a kormányt!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Ne vállalj többet, mint amire biztosan képes vagy!</a:t>
            </a:r>
          </a:p>
          <a:p>
            <a:pPr marL="0" indent="0">
              <a:buNone/>
            </a:pPr>
            <a:r>
              <a:rPr lang="hu-HU" dirty="0"/>
              <a:t>	Ne vagánykodj! Ha necces, szállj le! 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Viselj sisakot mindig, ne csak, ha kötelező!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Ne indulj el hibás kerékpárral!</a:t>
            </a:r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Ne légy agresszív, ne próbáld „lenyomni” az autósokat, gyalogosokat!</a:t>
            </a:r>
          </a:p>
          <a:p>
            <a:pPr marL="0" indent="0">
              <a:buNone/>
            </a:pPr>
            <a:r>
              <a:rPr lang="hu-HU" dirty="0"/>
              <a:t>	A kerékpározás közlekedés! A közlekedés csapatjáték!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A tájékoztatás nem teljeskörű, tanuld a KRESZ-t! Az a fő játékszabály!</a:t>
            </a:r>
          </a:p>
        </p:txBody>
      </p:sp>
    </p:spTree>
    <p:extLst>
      <p:ext uri="{BB962C8B-B14F-4D97-AF65-F5344CB8AC3E}">
        <p14:creationId xmlns:p14="http://schemas.microsoft.com/office/powerpoint/2010/main" val="33592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C4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4EF63C9-AA35-41F5-9504-739ADDB7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53116"/>
            <a:ext cx="9144000" cy="134439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Comic Sans MS" panose="030F0702030302020204" pitchFamily="66" charset="0"/>
              </a:rPr>
              <a:t>Kerékpározz ésszel, figyelemmel!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6429A7F-B55E-4BEA-95EB-E3B46B43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769" y="2690315"/>
            <a:ext cx="4504459" cy="37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6477FB43-843F-4B80-8040-735A5391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KRESZ által előírt</a:t>
            </a:r>
            <a:br>
              <a:rPr lang="hu-HU" b="1" dirty="0">
                <a:solidFill>
                  <a:srgbClr val="0070C0"/>
                </a:solidFill>
              </a:rPr>
            </a:br>
            <a:r>
              <a:rPr lang="hu-HU" b="1" dirty="0">
                <a:solidFill>
                  <a:srgbClr val="0070C0"/>
                </a:solidFill>
              </a:rPr>
              <a:t>kötelező kerékpár-tartozékok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275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Borostyánsárga küllőprizma legalább az első keréken, melyet kiegészíthet vagy helyettesíthet az abroncson lévő fényvisszaverő csík.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Fehér vagy kadmiumsárga színű első lámpa, ami villogó is lehet.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Fehér színű első prizma.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Csengő.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Két egymástól független fék.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Piros hátsó lámpa, ami villogó is lehet.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Piros színű hátsó prizma.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43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5526AAEC-37ED-472D-8F0D-241AA7C05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95" y="485255"/>
            <a:ext cx="8749209" cy="5887489"/>
          </a:xfrm>
        </p:spPr>
      </p:pic>
    </p:spTree>
    <p:extLst>
      <p:ext uri="{BB962C8B-B14F-4D97-AF65-F5344CB8AC3E}">
        <p14:creationId xmlns:p14="http://schemas.microsoft.com/office/powerpoint/2010/main" val="21128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4A627E8-EB5B-4B33-83F3-1A5237F35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70C0"/>
                </a:solidFill>
              </a:rPr>
              <a:t>Kötelező továbbá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947"/>
            <a:ext cx="10572750" cy="2607227"/>
          </a:xfrm>
        </p:spPr>
        <p:txBody>
          <a:bodyPr>
            <a:normAutofit lnSpcReduction="10000"/>
          </a:bodyPr>
          <a:lstStyle/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Fényvisszaverő ruházat (mellény) lakott területen kívül az úttesten közlekedéskor sötétedéstől éjszaka vagy rossz látási viszonyok között.</a:t>
            </a:r>
          </a:p>
          <a:p>
            <a:pPr marL="0" indent="0">
              <a:buNone/>
            </a:pPr>
            <a:endParaRPr lang="hu-HU" dirty="0"/>
          </a:p>
          <a:p>
            <a:pPr marL="536575" indent="-536575">
              <a:buFont typeface="Wingdings" panose="05000000000000000000" pitchFamily="2" charset="2"/>
              <a:buChar char="ü"/>
            </a:pPr>
            <a:r>
              <a:rPr lang="hu-HU" dirty="0"/>
              <a:t>Sisak viselése lakott területen kívül 40 km/h feletti sebességgel haladás esetén.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1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9CB79B9D-4EF6-4CC7-B3CF-86B45F735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B050"/>
                </a:solidFill>
              </a:rPr>
              <a:t>HOL KERÉKPÁROZHATSZ?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357"/>
            <a:ext cx="10572750" cy="5081518"/>
          </a:xfrm>
        </p:spPr>
        <p:txBody>
          <a:bodyPr>
            <a:normAutofit/>
          </a:bodyPr>
          <a:lstStyle/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u-HU" dirty="0"/>
              <a:t>Az úttesten, ha nem tilos és nincs kerékpárút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i="1" dirty="0"/>
              <a:t>DE! Főútvonalon csak HA ELMÚLTÁL 12 ÉVES.</a:t>
            </a:r>
          </a:p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u-HU" dirty="0"/>
              <a:t>Kerékpárúton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i="1" dirty="0"/>
              <a:t>Ha az út mellett van kerékpárút, akkor csak itt szabad kerékpározni, kivéve ha az úttesten kerékpáros nyom (piktogram) van felfestve, mert ebben az esetben az úttesten is kerékpározhatsz</a:t>
            </a:r>
            <a:r>
              <a:rPr lang="hu-HU" dirty="0"/>
              <a:t>.</a:t>
            </a:r>
          </a:p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u-HU" dirty="0"/>
              <a:t>Kerékpársávban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i="1" dirty="0"/>
              <a:t>Ha van felfestett kerékpársáv, csak ott kerékpározhatsz. EGYIRÁNYÚ KÖZLEKEDÉSRE SZOLGÁL!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81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2BA9BB8-87F0-4F4F-8CAF-FACB1D80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B050"/>
                </a:solidFill>
              </a:rPr>
              <a:t>HOL KERÉKPÁROZHATSZ?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357"/>
            <a:ext cx="10572750" cy="5081518"/>
          </a:xfrm>
        </p:spPr>
        <p:txBody>
          <a:bodyPr>
            <a:normAutofit fontScale="25000" lnSpcReduction="20000"/>
          </a:bodyPr>
          <a:lstStyle/>
          <a:p>
            <a:pPr marL="536575" indent="-5365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sz="11200" dirty="0"/>
              <a:t>Nyitott kerékpársávban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11200" i="1" dirty="0"/>
              <a:t>Ugyanazok a szabályok, mint a kerékpársávnál, DE a nyitott kerékpársávot el szabad hagyni a kerékpárral (balra kanyarodáshoz, előzéshez, </a:t>
            </a:r>
            <a:r>
              <a:rPr lang="hu-HU" sz="11200" i="1" dirty="0" err="1"/>
              <a:t>kerüléshez</a:t>
            </a:r>
            <a:r>
              <a:rPr lang="hu-HU" sz="11200" i="1" dirty="0"/>
              <a:t> stb.) és a sávra más járművek is ráhajthatnak (jobbra kanyarodás, lehúzódás stb.).</a:t>
            </a:r>
          </a:p>
          <a:p>
            <a:pPr marL="536575" indent="-5365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u-HU" sz="11200" dirty="0"/>
              <a:t>Kerékpárosok által is használható autóbusz forgalmi sávban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11200" i="1" dirty="0"/>
              <a:t>ott ahol ezt tábla engedélyezi (általában kerékpáros piktogramokat is festenek az útra). Ha engedélyezett, akkor ebben a forgalmi sávban kell haladnod. Ha nem szerepel a táblán kerékpáros kiegészítő jelzés, akkor </a:t>
            </a:r>
            <a:r>
              <a:rPr lang="hu-HU" sz="11200" i="1" dirty="0">
                <a:solidFill>
                  <a:srgbClr val="FF0000"/>
                </a:solidFill>
              </a:rPr>
              <a:t>tilos</a:t>
            </a:r>
            <a:r>
              <a:rPr lang="hu-HU" sz="11200" i="1" dirty="0"/>
              <a:t> a buszsávban kerékpározni!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9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6C7B0674-B392-4E2B-90C1-EBA4D2EF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B050"/>
                </a:solidFill>
              </a:rPr>
              <a:t>HOL KERÉKPÁROZHATSZ?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7"/>
            <a:ext cx="10572750" cy="4872797"/>
          </a:xfrm>
        </p:spPr>
        <p:txBody>
          <a:bodyPr>
            <a:normAutofit lnSpcReduction="10000"/>
          </a:bodyPr>
          <a:lstStyle/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u-HU" dirty="0"/>
              <a:t>Gyalog- kerékpárúton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i="1" dirty="0"/>
              <a:t>A megengedett legnagyobb sebesség 20 km/h! (Gyalogosok, gyerekek, kutyák kiszámíthatatlan mozgására, mindig számíthatunk!) A gyalog-kerékpárúton kötelező kerékpározni, kivéve ha a nagy gyalogos forgalom a kerékpárosok haladását akadályozza, illetve ha az úttesten felfestett kerékpáros nyom van. Ez esetekben az úttesten is közlekedhetsz.</a:t>
            </a:r>
          </a:p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u-HU" dirty="0"/>
              <a:t>Gyalogos-kerékpáros zónában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i="1" dirty="0"/>
              <a:t>Gyalogos-kerékpáros zónában a kerékpárosok számára kijelölt részen a megengedett sebesség 20 km/h, a zóna többi részén 10 km/h. Ugyanazok a szabályok érvényesek, mint a gyalog-kerékpárút esetében.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78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570EC777-0CE2-447A-B1B0-D97AD4C2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92"/>
                    </a14:imgEffect>
                    <a14:imgEffect>
                      <a14:saturation sat="66000"/>
                    </a14:imgEffect>
                    <a14:imgEffect>
                      <a14:brightnessContrast bright="2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6" y="476975"/>
            <a:ext cx="7940727" cy="628533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B050"/>
                </a:solidFill>
              </a:rPr>
              <a:t>HOL KERÉKPÁROZHATSZ?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B0EB790F-4DEF-44FD-90FA-D2A1CDF9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7"/>
            <a:ext cx="10572750" cy="4872797"/>
          </a:xfrm>
        </p:spPr>
        <p:txBody>
          <a:bodyPr>
            <a:normAutofit fontScale="92500" lnSpcReduction="20000"/>
          </a:bodyPr>
          <a:lstStyle/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u-HU" sz="3000" dirty="0"/>
              <a:t>Kerékpáros nyomon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3000" i="1" dirty="0"/>
              <a:t>Az úttestre festett kerékpáros piktogramok a kerékpárosok számára jelzik a javasolt haladási helyet, egyúttal a többi járművezetőt figyelmeztetik a kerékpárosok jelenlétére. Ha van ilyen nyom, akkor a párhuzamos kerékpárút, illetve gyalog-kerékpárút használata nem kötelező..</a:t>
            </a:r>
          </a:p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u-HU" sz="3000" dirty="0"/>
              <a:t>Kétirányú kerékpáros közlekedés számára megnyitott egyirányú utcában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3000" i="1" dirty="0"/>
              <a:t>Egyirányú utcába a forgalommal ellenkező irányból abban az esetben szabad behajtani, ha azt kiegészítő tábla engedi. Ez esetben szigorúan az úttest jobb oldalán kell haladnod, ha van felfestett kerékpársáv, akkor ott.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39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B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D512AE-119A-4959-B284-A78A325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B050"/>
                </a:solidFill>
              </a:rPr>
              <a:t>HOL KERÉKPÁROZHATSZ?</a:t>
            </a:r>
          </a:p>
        </p:txBody>
      </p:sp>
      <p:pic>
        <p:nvPicPr>
          <p:cNvPr id="6" name="kep2" descr="HOL SZABAD KERÉKPÁROZNI?">
            <a:extLst>
              <a:ext uri="{FF2B5EF4-FFF2-40B4-BE49-F238E27FC236}">
                <a16:creationId xmlns:a16="http://schemas.microsoft.com/office/drawing/2014/main" xmlns="" id="{69560001-B622-4194-956A-3ECE30E7A3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95" y="2382246"/>
            <a:ext cx="9523809" cy="323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1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647</Words>
  <Application>Microsoft Office PowerPoint</Application>
  <PresentationFormat>Egyéni</PresentationFormat>
  <Paragraphs>70</Paragraphs>
  <Slides>15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Kell - szabad – nem szabad…</vt:lpstr>
      <vt:lpstr>KRESZ által előírt kötelező kerékpár-tartozékok</vt:lpstr>
      <vt:lpstr>PowerPoint bemutató</vt:lpstr>
      <vt:lpstr>Kötelező továbbá</vt:lpstr>
      <vt:lpstr>HOL KERÉKPÁROZHATSZ?</vt:lpstr>
      <vt:lpstr>HOL KERÉKPÁROZHATSZ?</vt:lpstr>
      <vt:lpstr>HOL KERÉKPÁROZHATSZ?</vt:lpstr>
      <vt:lpstr>HOL KERÉKPÁROZHATSZ?</vt:lpstr>
      <vt:lpstr>HOL KERÉKPÁROZHATSZ?</vt:lpstr>
      <vt:lpstr>HOL NEM KERÉKPÁROZHATSZ?</vt:lpstr>
      <vt:lpstr>HOL NEM KERÉKPÁROZHATSZ?</vt:lpstr>
      <vt:lpstr>HOL NEM KERÉKPÁROZHATSZ?</vt:lpstr>
      <vt:lpstr>HOL NEM KERÉKPÁROZHATSZ?</vt:lpstr>
      <vt:lpstr>NÉHÁNY ARANYSZABÁLY</vt:lpstr>
      <vt:lpstr>Kerékpározz ésszel, figyelemmel!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HP;SzGy</dc:creator>
  <cp:lastModifiedBy>DELLUSER</cp:lastModifiedBy>
  <cp:revision>47</cp:revision>
  <dcterms:created xsi:type="dcterms:W3CDTF">2020-10-17T08:01:06Z</dcterms:created>
  <dcterms:modified xsi:type="dcterms:W3CDTF">2020-12-12T12:21:18Z</dcterms:modified>
</cp:coreProperties>
</file>